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98" autoAdjust="0"/>
  </p:normalViewPr>
  <p:slideViewPr>
    <p:cSldViewPr snapToGrid="0">
      <p:cViewPr varScale="1">
        <p:scale>
          <a:sx n="43" d="100"/>
          <a:sy n="43" d="100"/>
        </p:scale>
        <p:origin x="15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C83C1-55B2-4476-B481-EEBD46DC8055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9B180-1F4C-4EB3-ABF6-CADFEA0CD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972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572FE-CD1B-4103-A4A0-8A2F3E6EE30E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10C57-841A-4762-85F6-0A4F8E6AB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95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10C57-841A-4762-85F6-0A4F8E6AB1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703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1E27-5A29-4BEB-B197-4CAFF2C55115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BB73-2429-43CB-B196-21F32063F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41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1E27-5A29-4BEB-B197-4CAFF2C55115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BB73-2429-43CB-B196-21F32063F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26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1E27-5A29-4BEB-B197-4CAFF2C55115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BB73-2429-43CB-B196-21F32063F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47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1E27-5A29-4BEB-B197-4CAFF2C55115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BB73-2429-43CB-B196-21F32063F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92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1E27-5A29-4BEB-B197-4CAFF2C55115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BB73-2429-43CB-B196-21F32063F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97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1E27-5A29-4BEB-B197-4CAFF2C55115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BB73-2429-43CB-B196-21F32063F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89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1E27-5A29-4BEB-B197-4CAFF2C55115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BB73-2429-43CB-B196-21F32063F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83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1E27-5A29-4BEB-B197-4CAFF2C55115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BB73-2429-43CB-B196-21F32063F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45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1E27-5A29-4BEB-B197-4CAFF2C55115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BB73-2429-43CB-B196-21F32063F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03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1E27-5A29-4BEB-B197-4CAFF2C55115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BB73-2429-43CB-B196-21F32063F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94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1E27-5A29-4BEB-B197-4CAFF2C55115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BB73-2429-43CB-B196-21F32063F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59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41E27-5A29-4BEB-B197-4CAFF2C55115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4BB73-2429-43CB-B196-21F32063F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2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https://m.media-amazon.com/images/I/51XXiKzCUAL._AC_SL1000_.jpg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11481">
            <a:off x="730093" y="6849434"/>
            <a:ext cx="2608911" cy="44380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爆発 2 2"/>
          <p:cNvSpPr/>
          <p:nvPr/>
        </p:nvSpPr>
        <p:spPr>
          <a:xfrm>
            <a:off x="22364" y="5219230"/>
            <a:ext cx="2119667" cy="179633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0" y="-60894"/>
            <a:ext cx="6858000" cy="27039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63"/>
          </a:p>
        </p:txBody>
      </p:sp>
      <p:sp>
        <p:nvSpPr>
          <p:cNvPr id="12" name="直角三角形 11"/>
          <p:cNvSpPr/>
          <p:nvPr/>
        </p:nvSpPr>
        <p:spPr>
          <a:xfrm rot="8351219">
            <a:off x="812835" y="-100066"/>
            <a:ext cx="1339797" cy="3207750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63"/>
          </a:p>
        </p:txBody>
      </p:sp>
      <p:sp>
        <p:nvSpPr>
          <p:cNvPr id="13" name="直角三角形 12"/>
          <p:cNvSpPr/>
          <p:nvPr/>
        </p:nvSpPr>
        <p:spPr>
          <a:xfrm rot="9932166">
            <a:off x="2436146" y="217898"/>
            <a:ext cx="443706" cy="2190759"/>
          </a:xfrm>
          <a:prstGeom prst="rtTriangle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63"/>
          </a:p>
        </p:txBody>
      </p:sp>
      <p:sp>
        <p:nvSpPr>
          <p:cNvPr id="14" name="直角三角形 13"/>
          <p:cNvSpPr/>
          <p:nvPr/>
        </p:nvSpPr>
        <p:spPr>
          <a:xfrm rot="12106247">
            <a:off x="3020892" y="10249"/>
            <a:ext cx="998093" cy="2553561"/>
          </a:xfrm>
          <a:prstGeom prst="rtTriangle">
            <a:avLst/>
          </a:prstGeom>
          <a:solidFill>
            <a:srgbClr val="FFCC6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63"/>
          </a:p>
        </p:txBody>
      </p:sp>
      <p:sp>
        <p:nvSpPr>
          <p:cNvPr id="15" name="直角三角形 14"/>
          <p:cNvSpPr/>
          <p:nvPr/>
        </p:nvSpPr>
        <p:spPr>
          <a:xfrm rot="14501613">
            <a:off x="4122324" y="-838900"/>
            <a:ext cx="993328" cy="4364133"/>
          </a:xfrm>
          <a:prstGeom prst="rtTriangle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63"/>
          </a:p>
        </p:txBody>
      </p:sp>
      <p:sp>
        <p:nvSpPr>
          <p:cNvPr id="32" name="テキスト ボックス 68"/>
          <p:cNvSpPr txBox="1">
            <a:spLocks noChangeArrowheads="1"/>
          </p:cNvSpPr>
          <p:nvPr/>
        </p:nvSpPr>
        <p:spPr bwMode="auto">
          <a:xfrm>
            <a:off x="1315927" y="5284232"/>
            <a:ext cx="6448495" cy="1551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0365" tIns="7223" rIns="60365" bIns="7223" numCol="1" anchor="t" anchorCtr="0" compatLnSpc="1">
            <a:prstTxWarp prst="textNoShape">
              <a:avLst/>
            </a:prstTxWarp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3575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友人紹介をして</a:t>
            </a:r>
            <a:endParaRPr lang="en-US" altLang="ja-JP" sz="3575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3575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 　　　　入塾すると</a:t>
            </a:r>
            <a:r>
              <a:rPr lang="en-US" altLang="ja-JP" sz="3575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……</a:t>
            </a:r>
            <a:endParaRPr lang="ja-JP" altLang="ja-JP" sz="3575" dirty="0">
              <a:ln>
                <a:solidFill>
                  <a:schemeClr val="tx1"/>
                </a:solidFill>
              </a:ln>
              <a:latin typeface="Arial" panose="020B0604020202020204" pitchFamily="34" charset="0"/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-2186285" y="1288054"/>
            <a:ext cx="150106" cy="300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463"/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-2186285" y="162386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463"/>
          </a:p>
        </p:txBody>
      </p:sp>
      <p:sp>
        <p:nvSpPr>
          <p:cNvPr id="49" name="Rectangle 75"/>
          <p:cNvSpPr>
            <a:spLocks noChangeArrowheads="1"/>
          </p:cNvSpPr>
          <p:nvPr/>
        </p:nvSpPr>
        <p:spPr bwMode="auto">
          <a:xfrm>
            <a:off x="-2186285" y="1473792"/>
            <a:ext cx="150106" cy="300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463"/>
          </a:p>
        </p:txBody>
      </p:sp>
      <p:pic>
        <p:nvPicPr>
          <p:cNvPr id="63" name="図 62" descr="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04" y="9447847"/>
            <a:ext cx="2254647" cy="458153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テキスト ボックス 69"/>
          <p:cNvSpPr txBox="1"/>
          <p:nvPr/>
        </p:nvSpPr>
        <p:spPr>
          <a:xfrm>
            <a:off x="1144490" y="6242913"/>
            <a:ext cx="5016634" cy="1088112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60365" tIns="7223" rIns="60365" bIns="722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altLang="ja-JP" sz="5363" b="1" kern="1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1000</a:t>
            </a:r>
            <a:r>
              <a:rPr lang="ja-JP" altLang="en-US" sz="5363" b="1" kern="1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ポイント！</a:t>
            </a:r>
            <a:endParaRPr lang="ja-JP" altLang="en-US" sz="813" kern="100" dirty="0">
              <a:ln>
                <a:solidFill>
                  <a:schemeClr val="tx1"/>
                </a:solidFill>
              </a:ln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0" name="テキスト ボックス 12"/>
          <p:cNvSpPr txBox="1"/>
          <p:nvPr/>
        </p:nvSpPr>
        <p:spPr>
          <a:xfrm>
            <a:off x="4767506" y="9432314"/>
            <a:ext cx="2213372" cy="309563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60365" tIns="7223" rIns="60365" bIns="722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25" b="1" kern="100" dirty="0">
                <a:solidFill>
                  <a:srgbClr val="0070C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越谷レイクタウン校</a:t>
            </a:r>
            <a:endParaRPr lang="ja-JP" altLang="en-US" sz="853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4" name="テキスト ボックス 14"/>
          <p:cNvSpPr txBox="1"/>
          <p:nvPr/>
        </p:nvSpPr>
        <p:spPr>
          <a:xfrm>
            <a:off x="4863614" y="9653927"/>
            <a:ext cx="2213372" cy="309563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60365" tIns="7223" rIns="60365" bIns="722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25" b="1" kern="100" dirty="0">
                <a:solidFill>
                  <a:srgbClr val="0070C0"/>
                </a:solidFill>
                <a:latin typeface="Meiryo UI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048-940-6253</a:t>
            </a:r>
            <a:endParaRPr lang="ja-JP" altLang="en-US" sz="853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4964" y="146985"/>
            <a:ext cx="5556160" cy="2181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chemeClr val="bg1"/>
                </a:solidFill>
                <a:latin typeface="ＡＲＰゴシック体Ｓ" panose="020B0600010101010101" pitchFamily="50" charset="-128"/>
                <a:ea typeface="ＡＲＰゴシック体Ｓ" panose="020B0600010101010101" pitchFamily="50" charset="-128"/>
              </a:rPr>
              <a:t>サイエイスクール</a:t>
            </a:r>
            <a:endParaRPr kumimoji="1" lang="en-US" altLang="ja-JP" sz="4800" dirty="0">
              <a:solidFill>
                <a:schemeClr val="bg1"/>
              </a:solidFill>
              <a:latin typeface="ＡＲＰゴシック体Ｓ" panose="020B0600010101010101" pitchFamily="50" charset="-128"/>
              <a:ea typeface="ＡＲＰゴシック体Ｓ" panose="020B0600010101010101" pitchFamily="50" charset="-128"/>
            </a:endParaRPr>
          </a:p>
          <a:p>
            <a:pPr algn="ctr"/>
            <a:r>
              <a:rPr kumimoji="1" lang="ja-JP" altLang="en-US" sz="4388" dirty="0">
                <a:solidFill>
                  <a:schemeClr val="bg1"/>
                </a:solidFill>
                <a:latin typeface="ＡＲＰゴシック体Ｓ" panose="020B0600010101010101" pitchFamily="50" charset="-128"/>
                <a:ea typeface="ＡＲＰゴシック体Ｓ" panose="020B0600010101010101" pitchFamily="50" charset="-128"/>
              </a:rPr>
              <a:t>越谷レイクタウン校</a:t>
            </a:r>
            <a:endParaRPr kumimoji="1" lang="en-US" altLang="ja-JP" sz="4388" dirty="0">
              <a:solidFill>
                <a:schemeClr val="bg1"/>
              </a:solidFill>
              <a:latin typeface="ＡＲＰゴシック体Ｓ" panose="020B0600010101010101" pitchFamily="50" charset="-128"/>
              <a:ea typeface="ＡＲＰゴシック体Ｓ" panose="020B0600010101010101" pitchFamily="50" charset="-128"/>
            </a:endParaRPr>
          </a:p>
          <a:p>
            <a:pPr algn="ctr"/>
            <a:r>
              <a:rPr kumimoji="1" lang="ja-JP" altLang="en-US" sz="4388" dirty="0">
                <a:solidFill>
                  <a:schemeClr val="bg1"/>
                </a:solidFill>
                <a:latin typeface="ＡＲＰゴシック体Ｓ" panose="020B0600010101010101" pitchFamily="50" charset="-128"/>
                <a:ea typeface="ＡＲＰゴシック体Ｓ" panose="020B0600010101010101" pitchFamily="50" charset="-128"/>
              </a:rPr>
              <a:t>開校</a:t>
            </a:r>
            <a:r>
              <a:rPr kumimoji="1" lang="en-US" altLang="ja-JP" sz="4388" dirty="0">
                <a:solidFill>
                  <a:schemeClr val="bg1"/>
                </a:solidFill>
                <a:latin typeface="ＡＲＰゴシック体Ｓ" panose="020B0600010101010101" pitchFamily="50" charset="-128"/>
                <a:ea typeface="ＡＲＰゴシック体Ｓ" panose="020B0600010101010101" pitchFamily="50" charset="-128"/>
              </a:rPr>
              <a:t>10</a:t>
            </a:r>
            <a:r>
              <a:rPr kumimoji="1" lang="ja-JP" altLang="en-US" sz="4388" dirty="0">
                <a:solidFill>
                  <a:schemeClr val="bg1"/>
                </a:solidFill>
                <a:latin typeface="ＡＲＰゴシック体Ｓ" panose="020B0600010101010101" pitchFamily="50" charset="-128"/>
                <a:ea typeface="ＡＲＰゴシック体Ｓ" panose="020B0600010101010101" pitchFamily="50" charset="-128"/>
              </a:rPr>
              <a:t>周年記念！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85707" y="8642363"/>
            <a:ext cx="1229040" cy="76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b="1" dirty="0"/>
              <a:t>スマホ対応　天体望遠鏡　</a:t>
            </a:r>
            <a:r>
              <a:rPr kumimoji="1" lang="en-US" altLang="ja-JP" sz="1463" b="1" dirty="0"/>
              <a:t>5000 points</a:t>
            </a:r>
            <a:endParaRPr kumimoji="1" lang="ja-JP" altLang="en-US" sz="1463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764" y="2636389"/>
            <a:ext cx="2345888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25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交換できるもの</a:t>
            </a:r>
            <a:r>
              <a:rPr kumimoji="1" lang="ja-JP" altLang="en-US" sz="1625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一</a:t>
            </a:r>
            <a:r>
              <a:rPr kumimoji="1" lang="ja-JP" altLang="en-US" sz="1625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92929" y="5230786"/>
            <a:ext cx="2715269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63" b="1" dirty="0" err="1"/>
              <a:t>Yogibo</a:t>
            </a:r>
            <a:r>
              <a:rPr kumimoji="1" lang="en-US" altLang="ja-JP" sz="1463" b="1" dirty="0"/>
              <a:t> Mini (</a:t>
            </a:r>
            <a:r>
              <a:rPr kumimoji="1" lang="ja-JP" altLang="en-US" sz="1463" b="1" dirty="0"/>
              <a:t>ライトグレー）</a:t>
            </a:r>
            <a:r>
              <a:rPr kumimoji="1" lang="en-US" altLang="ja-JP" sz="1463" b="1" dirty="0"/>
              <a:t>6000 points</a:t>
            </a:r>
            <a:endParaRPr kumimoji="1" lang="ja-JP" altLang="en-US" sz="1463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41065" y="7233967"/>
            <a:ext cx="2207007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b="1" dirty="0"/>
              <a:t>キングジム　電子メモパッド</a:t>
            </a:r>
            <a:r>
              <a:rPr kumimoji="1" lang="en-US" altLang="ja-JP" sz="1463" b="1" dirty="0"/>
              <a:t>(</a:t>
            </a:r>
            <a:r>
              <a:rPr kumimoji="1" lang="ja-JP" altLang="en-US" sz="1463" b="1" dirty="0"/>
              <a:t>黒）</a:t>
            </a:r>
            <a:r>
              <a:rPr kumimoji="1" lang="en-US" altLang="ja-JP" sz="1463" b="1" dirty="0"/>
              <a:t>3000 points</a:t>
            </a:r>
            <a:r>
              <a:rPr kumimoji="1" lang="ja-JP" altLang="en-US" sz="1463" b="1" dirty="0"/>
              <a:t>　</a:t>
            </a:r>
          </a:p>
        </p:txBody>
      </p:sp>
      <p:pic>
        <p:nvPicPr>
          <p:cNvPr id="36" name="図 35" descr="\\YONO1\Users\saiei\Desktop\yono1\佐々木\23年度景品交換\素材\メモパッド2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" b="100000" l="10000" r="85167">
                        <a14:backgroundMark x1="81333" y1="52500" x2="81333" y2="5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827" y="7755089"/>
            <a:ext cx="2078172" cy="1782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図 40" descr="\\YONO1\Users\saiei\Desktop\yono1\佐々木\23年度景品交換\素材\望遠鏡1.jpg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819" b="99523" l="9893" r="945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707" y="7015569"/>
            <a:ext cx="1073257" cy="16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図 41" descr="https://m.media-amazon.com/images/I/51XXiKzCUAL._AC_SL1000_.jpg"/>
          <p:cNvPicPr/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641" y="2803286"/>
            <a:ext cx="2224283" cy="2391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図 47" descr="ディズニー ダイカットクッションくまのプーさん | シャディギフトモール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1" t="17221" r="-2" b="16682"/>
          <a:stretch>
            <a:fillRect/>
          </a:stretch>
        </p:blipFill>
        <p:spPr bwMode="auto">
          <a:xfrm rot="557627">
            <a:off x="2202958" y="3238720"/>
            <a:ext cx="2145757" cy="140077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テキスト ボックス 49"/>
          <p:cNvSpPr txBox="1"/>
          <p:nvPr/>
        </p:nvSpPr>
        <p:spPr>
          <a:xfrm>
            <a:off x="1990809" y="4468132"/>
            <a:ext cx="2570053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b="1" dirty="0"/>
              <a:t>くまのプーさん　</a:t>
            </a:r>
            <a:r>
              <a:rPr kumimoji="1" lang="en-US" altLang="ja-JP" sz="1463" b="1" dirty="0"/>
              <a:t>1200 points</a:t>
            </a:r>
            <a:endParaRPr kumimoji="1" lang="ja-JP" altLang="en-US" sz="1463" b="1" dirty="0"/>
          </a:p>
        </p:txBody>
      </p:sp>
      <p:sp>
        <p:nvSpPr>
          <p:cNvPr id="6" name="テキスト ボックス 5"/>
          <p:cNvSpPr txBox="1"/>
          <p:nvPr/>
        </p:nvSpPr>
        <p:spPr>
          <a:xfrm rot="20272457">
            <a:off x="304025" y="594551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お互いに</a:t>
            </a:r>
            <a:endParaRPr kumimoji="1" lang="ja-JP" altLang="en-US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39" name="図 38" descr="エコメモボックスDX"/>
          <p:cNvPicPr/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081" y="7710610"/>
            <a:ext cx="1261744" cy="111891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テキスト ボックス 39"/>
          <p:cNvSpPr txBox="1"/>
          <p:nvPr/>
        </p:nvSpPr>
        <p:spPr>
          <a:xfrm>
            <a:off x="2357459" y="8824124"/>
            <a:ext cx="1699445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b="1" dirty="0"/>
              <a:t>エコメモボックス</a:t>
            </a:r>
            <a:r>
              <a:rPr kumimoji="1" lang="en-US" altLang="ja-JP" sz="1463" b="1" dirty="0"/>
              <a:t>DX</a:t>
            </a:r>
            <a:r>
              <a:rPr kumimoji="1" lang="ja-JP" altLang="en-US" sz="1463" dirty="0"/>
              <a:t>　</a:t>
            </a:r>
            <a:r>
              <a:rPr kumimoji="1" lang="en-US" altLang="ja-JP" sz="1463" b="1" dirty="0"/>
              <a:t>300points</a:t>
            </a:r>
            <a:endParaRPr kumimoji="1" lang="ja-JP" altLang="en-US" sz="1463" b="1" dirty="0"/>
          </a:p>
        </p:txBody>
      </p:sp>
      <p:pic>
        <p:nvPicPr>
          <p:cNvPr id="51" name="図 50" descr="ゲームスタジアムスタンダード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4" y="3418860"/>
            <a:ext cx="1951175" cy="1539603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テキスト ボックス 51"/>
          <p:cNvSpPr txBox="1"/>
          <p:nvPr/>
        </p:nvSpPr>
        <p:spPr>
          <a:xfrm>
            <a:off x="-11358" y="2956685"/>
            <a:ext cx="3106658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b="1" dirty="0"/>
              <a:t>ゲームスタジアムスタンダード　</a:t>
            </a:r>
            <a:r>
              <a:rPr kumimoji="1" lang="en-US" altLang="ja-JP" sz="1463" b="1" dirty="0"/>
              <a:t>1500 points</a:t>
            </a:r>
            <a:endParaRPr kumimoji="1" lang="ja-JP" altLang="en-US" sz="1463" b="1" dirty="0"/>
          </a:p>
        </p:txBody>
      </p:sp>
      <p:sp>
        <p:nvSpPr>
          <p:cNvPr id="35" name="角丸四角形 34"/>
          <p:cNvSpPr/>
          <p:nvPr/>
        </p:nvSpPr>
        <p:spPr>
          <a:xfrm>
            <a:off x="236897" y="7422736"/>
            <a:ext cx="2156755" cy="194397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rgbClr val="FF0000"/>
                </a:solidFill>
              </a:rPr>
              <a:t>特典期限</a:t>
            </a:r>
            <a:endParaRPr kumimoji="1" lang="en-US" altLang="ja-JP" sz="2400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3200" b="1" dirty="0" smtClean="0">
                <a:solidFill>
                  <a:srgbClr val="FF0000"/>
                </a:solidFill>
              </a:rPr>
              <a:t>7</a:t>
            </a:r>
            <a:r>
              <a:rPr kumimoji="1" lang="ja-JP" altLang="en-US" sz="3200" b="1" dirty="0" smtClean="0">
                <a:solidFill>
                  <a:srgbClr val="FF0000"/>
                </a:solidFill>
              </a:rPr>
              <a:t>月</a:t>
            </a:r>
            <a:r>
              <a:rPr kumimoji="1" lang="en-US" altLang="ja-JP" sz="3200" b="1" dirty="0" smtClean="0">
                <a:solidFill>
                  <a:srgbClr val="FF0000"/>
                </a:solidFill>
              </a:rPr>
              <a:t>31</a:t>
            </a:r>
            <a:r>
              <a:rPr kumimoji="1" lang="ja-JP" altLang="en-US" sz="3200" b="1" dirty="0" smtClean="0">
                <a:solidFill>
                  <a:srgbClr val="FF0000"/>
                </a:solidFill>
              </a:rPr>
              <a:t>日</a:t>
            </a:r>
            <a:r>
              <a:rPr kumimoji="1" lang="en-US" altLang="ja-JP" sz="3200" b="1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+mn-ea"/>
              </a:rPr>
              <a:t>水</a:t>
            </a:r>
            <a:r>
              <a:rPr kumimoji="1" lang="en-US" altLang="ja-JP" sz="3200" b="1" dirty="0" smtClean="0">
                <a:solidFill>
                  <a:srgbClr val="FF0000"/>
                </a:solidFill>
                <a:latin typeface="+mn-ea"/>
              </a:rPr>
              <a:t>)</a:t>
            </a:r>
            <a:endParaRPr kumimoji="1" lang="en-US" altLang="ja-JP" sz="2800" b="1" dirty="0" smtClean="0">
              <a:solidFill>
                <a:srgbClr val="FF0000"/>
              </a:solidFill>
              <a:latin typeface="+mn-ea"/>
            </a:endParaRPr>
          </a:p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まで！！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97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89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ＡＲＰゴシック体Ｓ</vt:lpstr>
      <vt:lpstr>Meiryo UI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saiei-infra</dc:creator>
  <cp:lastModifiedBy>saiei-infra</cp:lastModifiedBy>
  <cp:revision>50</cp:revision>
  <cp:lastPrinted>2024-06-11T05:22:36Z</cp:lastPrinted>
  <dcterms:created xsi:type="dcterms:W3CDTF">2024-05-30T06:05:35Z</dcterms:created>
  <dcterms:modified xsi:type="dcterms:W3CDTF">2024-06-21T09:54:43Z</dcterms:modified>
</cp:coreProperties>
</file>